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Candara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77E735-EC05-4F87-AED1-3B425CFC10DB}">
  <a:tblStyle styleId="{7777E735-EC05-4F87-AED1-3B425CFC10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Candara-italic.fntdata"/><Relationship Id="rId10" Type="http://schemas.openxmlformats.org/officeDocument/2006/relationships/font" Target="fonts/Candara-bold.fntdata"/><Relationship Id="rId12" Type="http://schemas.openxmlformats.org/officeDocument/2006/relationships/font" Target="fonts/Candara-boldItalic.fntdata"/><Relationship Id="rId9" Type="http://schemas.openxmlformats.org/officeDocument/2006/relationships/font" Target="fonts/Candara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7e7349988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7e73499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6076" t="0"/>
          <a:stretch/>
        </p:blipFill>
        <p:spPr>
          <a:xfrm>
            <a:off x="0" y="152400"/>
            <a:ext cx="7560001" cy="17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47050" y="1847775"/>
            <a:ext cx="632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32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ANALISIS LINGKUNGAN SEKOLAH</a:t>
            </a:r>
            <a:endParaRPr b="1" sz="3200">
              <a:solidFill>
                <a:srgbClr val="0000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56" name="Google Shape;56;p13"/>
          <p:cNvGraphicFramePr/>
          <p:nvPr/>
        </p:nvGraphicFramePr>
        <p:xfrm>
          <a:off x="386000" y="2638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{7777E735-EC05-4F87-AED1-3B425CFC10DB}</a:tableStyleId>
              </a:tblPr>
              <a:tblGrid>
                <a:gridCol w="622625"/>
                <a:gridCol w="1922050"/>
                <a:gridCol w="4330625"/>
              </a:tblGrid>
              <a:tr h="484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No.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Tahapan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Deskripsi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4840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>
                          <a:solidFill>
                            <a:schemeClr val="dk1"/>
                          </a:solidFill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Analisis Lingkungan Belajar</a:t>
                      </a:r>
                      <a:endParaRPr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 hMerge="1"/>
                <a:tc hMerge="1"/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1.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Sumber Daya Alam, Sosial, dan Budaya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2.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Sumber Pendanaan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3.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Sistem dan Kebijakan Daerah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4.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Kemitraan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4840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Analisis Kebutuhan Sekolah</a:t>
                      </a:r>
                      <a:endParaRPr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 hMerge="1"/>
                <a:tc hMerge="1"/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1.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Peserta Didik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2.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Guru dan Tenaga Kependidikan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89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3.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Sarana dan Prasarana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6076" t="0"/>
          <a:stretch/>
        </p:blipFill>
        <p:spPr>
          <a:xfrm>
            <a:off x="0" y="152400"/>
            <a:ext cx="7560001" cy="17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847050" y="1847775"/>
            <a:ext cx="632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32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ANALISIS LINGKUNGAN SEKOLAH</a:t>
            </a:r>
            <a:endParaRPr b="1" sz="3200">
              <a:solidFill>
                <a:srgbClr val="0000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386000" y="2591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{7777E735-EC05-4F87-AED1-3B425CFC10DB}</a:tableStyleId>
              </a:tblPr>
              <a:tblGrid>
                <a:gridCol w="461050"/>
                <a:gridCol w="1143625"/>
                <a:gridCol w="5024875"/>
              </a:tblGrid>
              <a:tr h="425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No.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Tahapan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d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Deskripsi</a:t>
                      </a:r>
                      <a:endParaRPr b="1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179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1</a:t>
                      </a: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Visi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179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2</a:t>
                      </a: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Misi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  <a:tr h="179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3</a:t>
                      </a: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.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d" sz="1200">
                          <a:latin typeface="Candara"/>
                          <a:ea typeface="Candara"/>
                          <a:cs typeface="Candara"/>
                          <a:sym typeface="Candara"/>
                        </a:rPr>
                        <a:t>Tujuan</a:t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andara"/>
                        <a:ea typeface="Candara"/>
                        <a:cs typeface="Candara"/>
                        <a:sym typeface="Candara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